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2" r:id="rId11"/>
    <p:sldId id="273" r:id="rId12"/>
    <p:sldId id="26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8" d="100"/>
          <a:sy n="98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Wiklund" userId="f83bf3024482fe87" providerId="LiveId" clId="{4F49C705-A4DE-4C0F-A619-645E058F3B78}"/>
    <pc:docChg chg="undo custSel addSld delSld modSld sldOrd">
      <pc:chgData name="Mikael Wiklund" userId="f83bf3024482fe87" providerId="LiveId" clId="{4F49C705-A4DE-4C0F-A619-645E058F3B78}" dt="2024-03-15T10:17:33.896" v="1786" actId="1076"/>
      <pc:docMkLst>
        <pc:docMk/>
      </pc:docMkLst>
      <pc:sldChg chg="modSp mod">
        <pc:chgData name="Mikael Wiklund" userId="f83bf3024482fe87" providerId="LiveId" clId="{4F49C705-A4DE-4C0F-A619-645E058F3B78}" dt="2024-03-11T09:33:56.239" v="3" actId="20577"/>
        <pc:sldMkLst>
          <pc:docMk/>
          <pc:sldMk cId="272850488" sldId="257"/>
        </pc:sldMkLst>
        <pc:spChg chg="mod">
          <ac:chgData name="Mikael Wiklund" userId="f83bf3024482fe87" providerId="LiveId" clId="{4F49C705-A4DE-4C0F-A619-645E058F3B78}" dt="2024-03-11T09:33:56.239" v="3" actId="20577"/>
          <ac:spMkLst>
            <pc:docMk/>
            <pc:sldMk cId="272850488" sldId="257"/>
            <ac:spMk id="4" creationId="{9F8EBE1A-E86B-18B2-E25A-30F55A8CE32B}"/>
          </ac:spMkLst>
        </pc:spChg>
      </pc:sldChg>
      <pc:sldChg chg="modSp mod">
        <pc:chgData name="Mikael Wiklund" userId="f83bf3024482fe87" providerId="LiveId" clId="{4F49C705-A4DE-4C0F-A619-645E058F3B78}" dt="2024-03-15T09:17:56.141" v="285" actId="1076"/>
        <pc:sldMkLst>
          <pc:docMk/>
          <pc:sldMk cId="390459937" sldId="258"/>
        </pc:sldMkLst>
        <pc:spChg chg="mod">
          <ac:chgData name="Mikael Wiklund" userId="f83bf3024482fe87" providerId="LiveId" clId="{4F49C705-A4DE-4C0F-A619-645E058F3B78}" dt="2024-03-15T09:17:56.141" v="285" actId="1076"/>
          <ac:spMkLst>
            <pc:docMk/>
            <pc:sldMk cId="390459937" sldId="258"/>
            <ac:spMk id="4" creationId="{9F8EBE1A-E86B-18B2-E25A-30F55A8CE32B}"/>
          </ac:spMkLst>
        </pc:spChg>
      </pc:sldChg>
      <pc:sldChg chg="modSp mod">
        <pc:chgData name="Mikael Wiklund" userId="f83bf3024482fe87" providerId="LiveId" clId="{4F49C705-A4DE-4C0F-A619-645E058F3B78}" dt="2024-03-15T09:21:36.587" v="301" actId="20577"/>
        <pc:sldMkLst>
          <pc:docMk/>
          <pc:sldMk cId="1339375357" sldId="259"/>
        </pc:sldMkLst>
        <pc:spChg chg="mod">
          <ac:chgData name="Mikael Wiklund" userId="f83bf3024482fe87" providerId="LiveId" clId="{4F49C705-A4DE-4C0F-A619-645E058F3B78}" dt="2024-03-15T09:21:36.587" v="301" actId="20577"/>
          <ac:spMkLst>
            <pc:docMk/>
            <pc:sldMk cId="1339375357" sldId="259"/>
            <ac:spMk id="4" creationId="{9F8EBE1A-E86B-18B2-E25A-30F55A8CE32B}"/>
          </ac:spMkLst>
        </pc:spChg>
      </pc:sldChg>
      <pc:sldChg chg="modSp mod">
        <pc:chgData name="Mikael Wiklund" userId="f83bf3024482fe87" providerId="LiveId" clId="{4F49C705-A4DE-4C0F-A619-645E058F3B78}" dt="2024-03-15T09:21:30.793" v="300" actId="20577"/>
        <pc:sldMkLst>
          <pc:docMk/>
          <pc:sldMk cId="1381415275" sldId="260"/>
        </pc:sldMkLst>
        <pc:spChg chg="mod">
          <ac:chgData name="Mikael Wiklund" userId="f83bf3024482fe87" providerId="LiveId" clId="{4F49C705-A4DE-4C0F-A619-645E058F3B78}" dt="2024-03-15T09:21:30.793" v="300" actId="20577"/>
          <ac:spMkLst>
            <pc:docMk/>
            <pc:sldMk cId="1381415275" sldId="260"/>
            <ac:spMk id="4" creationId="{9F8EBE1A-E86B-18B2-E25A-30F55A8CE32B}"/>
          </ac:spMkLst>
        </pc:spChg>
      </pc:sldChg>
      <pc:sldChg chg="addSp delSp modSp mod">
        <pc:chgData name="Mikael Wiklund" userId="f83bf3024482fe87" providerId="LiveId" clId="{4F49C705-A4DE-4C0F-A619-645E058F3B78}" dt="2024-03-15T09:28:32.825" v="678" actId="20577"/>
        <pc:sldMkLst>
          <pc:docMk/>
          <pc:sldMk cId="1019307298" sldId="261"/>
        </pc:sldMkLst>
        <pc:spChg chg="add del mod">
          <ac:chgData name="Mikael Wiklund" userId="f83bf3024482fe87" providerId="LiveId" clId="{4F49C705-A4DE-4C0F-A619-645E058F3B78}" dt="2024-03-15T09:27:06.723" v="529" actId="478"/>
          <ac:spMkLst>
            <pc:docMk/>
            <pc:sldMk cId="1019307298" sldId="261"/>
            <ac:spMk id="2" creationId="{30D8D3B8-0D21-0D73-EE92-F112DDF613CA}"/>
          </ac:spMkLst>
        </pc:spChg>
        <pc:spChg chg="mod">
          <ac:chgData name="Mikael Wiklund" userId="f83bf3024482fe87" providerId="LiveId" clId="{4F49C705-A4DE-4C0F-A619-645E058F3B78}" dt="2024-03-15T09:28:32.825" v="678" actId="20577"/>
          <ac:spMkLst>
            <pc:docMk/>
            <pc:sldMk cId="1019307298" sldId="261"/>
            <ac:spMk id="4" creationId="{9F8EBE1A-E86B-18B2-E25A-30F55A8CE32B}"/>
          </ac:spMkLst>
        </pc:spChg>
      </pc:sldChg>
      <pc:sldChg chg="addSp delSp modSp mod ord">
        <pc:chgData name="Mikael Wiklund" userId="f83bf3024482fe87" providerId="LiveId" clId="{4F49C705-A4DE-4C0F-A619-645E058F3B78}" dt="2024-03-15T09:12:00.048" v="266" actId="1076"/>
        <pc:sldMkLst>
          <pc:docMk/>
          <pc:sldMk cId="1480947628" sldId="262"/>
        </pc:sldMkLst>
        <pc:spChg chg="add del mod">
          <ac:chgData name="Mikael Wiklund" userId="f83bf3024482fe87" providerId="LiveId" clId="{4F49C705-A4DE-4C0F-A619-645E058F3B78}" dt="2024-03-15T09:06:25.096" v="222" actId="478"/>
          <ac:spMkLst>
            <pc:docMk/>
            <pc:sldMk cId="1480947628" sldId="262"/>
            <ac:spMk id="8" creationId="{106F281D-93E7-5994-DA24-0759657C8019}"/>
          </ac:spMkLst>
        </pc:spChg>
        <pc:spChg chg="add mod">
          <ac:chgData name="Mikael Wiklund" userId="f83bf3024482fe87" providerId="LiveId" clId="{4F49C705-A4DE-4C0F-A619-645E058F3B78}" dt="2024-03-15T09:12:00.048" v="266" actId="1076"/>
          <ac:spMkLst>
            <pc:docMk/>
            <pc:sldMk cId="1480947628" sldId="262"/>
            <ac:spMk id="9" creationId="{2B02CFBC-D30D-504A-7504-C22903F779F6}"/>
          </ac:spMkLst>
        </pc:spChg>
        <pc:picChg chg="add del mod">
          <ac:chgData name="Mikael Wiklund" userId="f83bf3024482fe87" providerId="LiveId" clId="{4F49C705-A4DE-4C0F-A619-645E058F3B78}" dt="2024-03-12T15:38:09.620" v="29" actId="21"/>
          <ac:picMkLst>
            <pc:docMk/>
            <pc:sldMk cId="1480947628" sldId="262"/>
            <ac:picMk id="3" creationId="{9C888C5C-C2E1-8918-3E05-85D4CB936286}"/>
          </ac:picMkLst>
        </pc:picChg>
        <pc:picChg chg="add mod">
          <ac:chgData name="Mikael Wiklund" userId="f83bf3024482fe87" providerId="LiveId" clId="{4F49C705-A4DE-4C0F-A619-645E058F3B78}" dt="2024-03-15T09:10:39.205" v="260" actId="14100"/>
          <ac:picMkLst>
            <pc:docMk/>
            <pc:sldMk cId="1480947628" sldId="262"/>
            <ac:picMk id="5" creationId="{3A4D54DA-E06D-1FD6-FA7C-481C5CB25106}"/>
          </ac:picMkLst>
        </pc:picChg>
        <pc:picChg chg="add del mod">
          <ac:chgData name="Mikael Wiklund" userId="f83bf3024482fe87" providerId="LiveId" clId="{4F49C705-A4DE-4C0F-A619-645E058F3B78}" dt="2024-03-15T09:06:21.448" v="221" actId="478"/>
          <ac:picMkLst>
            <pc:docMk/>
            <pc:sldMk cId="1480947628" sldId="262"/>
            <ac:picMk id="7" creationId="{CA3B517D-AE75-CD3D-3201-1A3A71EAB548}"/>
          </ac:picMkLst>
        </pc:picChg>
      </pc:sldChg>
      <pc:sldChg chg="new del">
        <pc:chgData name="Mikael Wiklund" userId="f83bf3024482fe87" providerId="LiveId" clId="{4F49C705-A4DE-4C0F-A619-645E058F3B78}" dt="2024-03-12T15:37:57.580" v="27" actId="2696"/>
        <pc:sldMkLst>
          <pc:docMk/>
          <pc:sldMk cId="1645546511" sldId="263"/>
        </pc:sldMkLst>
      </pc:sldChg>
      <pc:sldChg chg="addSp delSp modSp new mod ord">
        <pc:chgData name="Mikael Wiklund" userId="f83bf3024482fe87" providerId="LiveId" clId="{4F49C705-A4DE-4C0F-A619-645E058F3B78}" dt="2024-03-15T09:09:51.245" v="253" actId="14100"/>
        <pc:sldMkLst>
          <pc:docMk/>
          <pc:sldMk cId="3594896499" sldId="264"/>
        </pc:sldMkLst>
        <pc:spChg chg="add mod">
          <ac:chgData name="Mikael Wiklund" userId="f83bf3024482fe87" providerId="LiveId" clId="{4F49C705-A4DE-4C0F-A619-645E058F3B78}" dt="2024-03-15T09:09:37.161" v="250" actId="1076"/>
          <ac:spMkLst>
            <pc:docMk/>
            <pc:sldMk cId="3594896499" sldId="264"/>
            <ac:spMk id="4" creationId="{B0109963-5412-39C0-C993-EF335799C90F}"/>
          </ac:spMkLst>
        </pc:spChg>
        <pc:picChg chg="add del mod">
          <ac:chgData name="Mikael Wiklund" userId="f83bf3024482fe87" providerId="LiveId" clId="{4F49C705-A4DE-4C0F-A619-645E058F3B78}" dt="2024-03-15T09:07:55.366" v="233" actId="478"/>
          <ac:picMkLst>
            <pc:docMk/>
            <pc:sldMk cId="3594896499" sldId="264"/>
            <ac:picMk id="2" creationId="{18384782-75D9-73EA-6095-EE4B13DE764E}"/>
          </ac:picMkLst>
        </pc:picChg>
        <pc:picChg chg="add mod">
          <ac:chgData name="Mikael Wiklund" userId="f83bf3024482fe87" providerId="LiveId" clId="{4F49C705-A4DE-4C0F-A619-645E058F3B78}" dt="2024-03-15T09:09:51.245" v="253" actId="14100"/>
          <ac:picMkLst>
            <pc:docMk/>
            <pc:sldMk cId="3594896499" sldId="264"/>
            <ac:picMk id="3" creationId="{9C888C5C-C2E1-8918-3E05-85D4CB936286}"/>
          </ac:picMkLst>
        </pc:picChg>
      </pc:sldChg>
      <pc:sldChg chg="new del">
        <pc:chgData name="Mikael Wiklund" userId="f83bf3024482fe87" providerId="LiveId" clId="{4F49C705-A4DE-4C0F-A619-645E058F3B78}" dt="2024-03-15T09:06:47.268" v="227" actId="2696"/>
        <pc:sldMkLst>
          <pc:docMk/>
          <pc:sldMk cId="2613737584" sldId="265"/>
        </pc:sldMkLst>
      </pc:sldChg>
      <pc:sldChg chg="new del">
        <pc:chgData name="Mikael Wiklund" userId="f83bf3024482fe87" providerId="LiveId" clId="{4F49C705-A4DE-4C0F-A619-645E058F3B78}" dt="2024-03-15T09:10:09.644" v="254" actId="2696"/>
        <pc:sldMkLst>
          <pc:docMk/>
          <pc:sldMk cId="2028042632" sldId="266"/>
        </pc:sldMkLst>
      </pc:sldChg>
      <pc:sldChg chg="addSp modSp new del mod ord">
        <pc:chgData name="Mikael Wiklund" userId="f83bf3024482fe87" providerId="LiveId" clId="{4F49C705-A4DE-4C0F-A619-645E058F3B78}" dt="2024-03-15T09:17:34.282" v="283" actId="2696"/>
        <pc:sldMkLst>
          <pc:docMk/>
          <pc:sldMk cId="343131066" sldId="267"/>
        </pc:sldMkLst>
        <pc:spChg chg="add mod">
          <ac:chgData name="Mikael Wiklund" userId="f83bf3024482fe87" providerId="LiveId" clId="{4F49C705-A4DE-4C0F-A619-645E058F3B78}" dt="2024-03-15T09:17:25.436" v="282" actId="14100"/>
          <ac:spMkLst>
            <pc:docMk/>
            <pc:sldMk cId="343131066" sldId="267"/>
            <ac:spMk id="3" creationId="{46D52C7F-68C8-67F1-FAC1-75240A0A8B8B}"/>
          </ac:spMkLst>
        </pc:spChg>
      </pc:sldChg>
      <pc:sldChg chg="addSp modSp new del mod">
        <pc:chgData name="Mikael Wiklund" userId="f83bf3024482fe87" providerId="LiveId" clId="{4F49C705-A4DE-4C0F-A619-645E058F3B78}" dt="2024-03-15T09:18:57.801" v="294" actId="47"/>
        <pc:sldMkLst>
          <pc:docMk/>
          <pc:sldMk cId="1490781325" sldId="268"/>
        </pc:sldMkLst>
        <pc:spChg chg="add mod">
          <ac:chgData name="Mikael Wiklund" userId="f83bf3024482fe87" providerId="LiveId" clId="{4F49C705-A4DE-4C0F-A619-645E058F3B78}" dt="2024-03-15T09:18:44.512" v="293" actId="1076"/>
          <ac:spMkLst>
            <pc:docMk/>
            <pc:sldMk cId="1490781325" sldId="268"/>
            <ac:spMk id="2" creationId="{924F0794-8432-7A3B-DF06-5C5235D8DE31}"/>
          </ac:spMkLst>
        </pc:spChg>
      </pc:sldChg>
      <pc:sldChg chg="delSp modSp add mod">
        <pc:chgData name="Mikael Wiklund" userId="f83bf3024482fe87" providerId="LiveId" clId="{4F49C705-A4DE-4C0F-A619-645E058F3B78}" dt="2024-03-15T09:11:47.439" v="264" actId="255"/>
        <pc:sldMkLst>
          <pc:docMk/>
          <pc:sldMk cId="4219082658" sldId="269"/>
        </pc:sldMkLst>
        <pc:spChg chg="mod">
          <ac:chgData name="Mikael Wiklund" userId="f83bf3024482fe87" providerId="LiveId" clId="{4F49C705-A4DE-4C0F-A619-645E058F3B78}" dt="2024-03-15T09:11:47.439" v="264" actId="255"/>
          <ac:spMkLst>
            <pc:docMk/>
            <pc:sldMk cId="4219082658" sldId="269"/>
            <ac:spMk id="8" creationId="{106F281D-93E7-5994-DA24-0759657C8019}"/>
          </ac:spMkLst>
        </pc:spChg>
        <pc:spChg chg="del mod">
          <ac:chgData name="Mikael Wiklund" userId="f83bf3024482fe87" providerId="LiveId" clId="{4F49C705-A4DE-4C0F-A619-645E058F3B78}" dt="2024-03-15T09:05:40.051" v="211" actId="478"/>
          <ac:spMkLst>
            <pc:docMk/>
            <pc:sldMk cId="4219082658" sldId="269"/>
            <ac:spMk id="9" creationId="{2B02CFBC-D30D-504A-7504-C22903F779F6}"/>
          </ac:spMkLst>
        </pc:spChg>
        <pc:picChg chg="del">
          <ac:chgData name="Mikael Wiklund" userId="f83bf3024482fe87" providerId="LiveId" clId="{4F49C705-A4DE-4C0F-A619-645E058F3B78}" dt="2024-03-15T09:05:33.321" v="209" actId="478"/>
          <ac:picMkLst>
            <pc:docMk/>
            <pc:sldMk cId="4219082658" sldId="269"/>
            <ac:picMk id="5" creationId="{3A4D54DA-E06D-1FD6-FA7C-481C5CB25106}"/>
          </ac:picMkLst>
        </pc:picChg>
        <pc:picChg chg="mod">
          <ac:chgData name="Mikael Wiklund" userId="f83bf3024482fe87" providerId="LiveId" clId="{4F49C705-A4DE-4C0F-A619-645E058F3B78}" dt="2024-03-15T09:09:13.390" v="248" actId="14100"/>
          <ac:picMkLst>
            <pc:docMk/>
            <pc:sldMk cId="4219082658" sldId="269"/>
            <ac:picMk id="7" creationId="{CA3B517D-AE75-CD3D-3201-1A3A71EAB548}"/>
          </ac:picMkLst>
        </pc:picChg>
      </pc:sldChg>
      <pc:sldChg chg="addSp modSp new mod ord">
        <pc:chgData name="Mikael Wiklund" userId="f83bf3024482fe87" providerId="LiveId" clId="{4F49C705-A4DE-4C0F-A619-645E058F3B78}" dt="2024-03-15T09:52:25.947" v="1016" actId="20577"/>
        <pc:sldMkLst>
          <pc:docMk/>
          <pc:sldMk cId="1288467718" sldId="270"/>
        </pc:sldMkLst>
        <pc:spChg chg="add mod">
          <ac:chgData name="Mikael Wiklund" userId="f83bf3024482fe87" providerId="LiveId" clId="{4F49C705-A4DE-4C0F-A619-645E058F3B78}" dt="2024-03-15T09:23:24.063" v="402" actId="255"/>
          <ac:spMkLst>
            <pc:docMk/>
            <pc:sldMk cId="1288467718" sldId="270"/>
            <ac:spMk id="2" creationId="{0490840B-301E-21CA-1C59-F85919F33084}"/>
          </ac:spMkLst>
        </pc:spChg>
        <pc:spChg chg="add mod">
          <ac:chgData name="Mikael Wiklund" userId="f83bf3024482fe87" providerId="LiveId" clId="{4F49C705-A4DE-4C0F-A619-645E058F3B78}" dt="2024-03-15T09:51:21.848" v="984" actId="20577"/>
          <ac:spMkLst>
            <pc:docMk/>
            <pc:sldMk cId="1288467718" sldId="270"/>
            <ac:spMk id="3" creationId="{251946BB-8E6C-3917-37DB-5104C18C8C9B}"/>
          </ac:spMkLst>
        </pc:spChg>
        <pc:spChg chg="add mod">
          <ac:chgData name="Mikael Wiklund" userId="f83bf3024482fe87" providerId="LiveId" clId="{4F49C705-A4DE-4C0F-A619-645E058F3B78}" dt="2024-03-15T09:50:37.528" v="967" actId="20577"/>
          <ac:spMkLst>
            <pc:docMk/>
            <pc:sldMk cId="1288467718" sldId="270"/>
            <ac:spMk id="4" creationId="{9174354B-4685-4B75-AA26-0D67EB9F4367}"/>
          </ac:spMkLst>
        </pc:spChg>
        <pc:spChg chg="add mod">
          <ac:chgData name="Mikael Wiklund" userId="f83bf3024482fe87" providerId="LiveId" clId="{4F49C705-A4DE-4C0F-A619-645E058F3B78}" dt="2024-03-15T09:52:25.947" v="1016" actId="20577"/>
          <ac:spMkLst>
            <pc:docMk/>
            <pc:sldMk cId="1288467718" sldId="270"/>
            <ac:spMk id="5" creationId="{B931F905-5332-C093-DF9C-1E1081DEC67A}"/>
          </ac:spMkLst>
        </pc:spChg>
      </pc:sldChg>
      <pc:sldChg chg="addSp modSp new mod">
        <pc:chgData name="Mikael Wiklund" userId="f83bf3024482fe87" providerId="LiveId" clId="{4F49C705-A4DE-4C0F-A619-645E058F3B78}" dt="2024-03-15T10:03:09.239" v="1659" actId="1076"/>
        <pc:sldMkLst>
          <pc:docMk/>
          <pc:sldMk cId="2434924837" sldId="271"/>
        </pc:sldMkLst>
        <pc:spChg chg="add mod">
          <ac:chgData name="Mikael Wiklund" userId="f83bf3024482fe87" providerId="LiveId" clId="{4F49C705-A4DE-4C0F-A619-645E058F3B78}" dt="2024-03-15T10:01:00.283" v="1533" actId="20577"/>
          <ac:spMkLst>
            <pc:docMk/>
            <pc:sldMk cId="2434924837" sldId="271"/>
            <ac:spMk id="2" creationId="{6B8A31F0-233D-D913-4BFD-68A389FBF2A1}"/>
          </ac:spMkLst>
        </pc:spChg>
        <pc:spChg chg="add mod">
          <ac:chgData name="Mikael Wiklund" userId="f83bf3024482fe87" providerId="LiveId" clId="{4F49C705-A4DE-4C0F-A619-645E058F3B78}" dt="2024-03-15T10:03:09.239" v="1659" actId="1076"/>
          <ac:spMkLst>
            <pc:docMk/>
            <pc:sldMk cId="2434924837" sldId="271"/>
            <ac:spMk id="3" creationId="{0AF544F3-2507-1FE6-2E83-4DED3D4EF63C}"/>
          </ac:spMkLst>
        </pc:spChg>
      </pc:sldChg>
      <pc:sldChg chg="addSp modSp new mod ord">
        <pc:chgData name="Mikael Wiklund" userId="f83bf3024482fe87" providerId="LiveId" clId="{4F49C705-A4DE-4C0F-A619-645E058F3B78}" dt="2024-03-15T10:04:32.222" v="1730"/>
        <pc:sldMkLst>
          <pc:docMk/>
          <pc:sldMk cId="2998279385" sldId="272"/>
        </pc:sldMkLst>
        <pc:spChg chg="add mod">
          <ac:chgData name="Mikael Wiklund" userId="f83bf3024482fe87" providerId="LiveId" clId="{4F49C705-A4DE-4C0F-A619-645E058F3B78}" dt="2024-03-15T10:04:28.459" v="1728" actId="1076"/>
          <ac:spMkLst>
            <pc:docMk/>
            <pc:sldMk cId="2998279385" sldId="272"/>
            <ac:spMk id="2" creationId="{84E7452A-615B-FF0B-8385-873953883285}"/>
          </ac:spMkLst>
        </pc:spChg>
      </pc:sldChg>
      <pc:sldChg chg="addSp modSp new mod ord">
        <pc:chgData name="Mikael Wiklund" userId="f83bf3024482fe87" providerId="LiveId" clId="{4F49C705-A4DE-4C0F-A619-645E058F3B78}" dt="2024-03-15T10:17:33.896" v="1786" actId="1076"/>
        <pc:sldMkLst>
          <pc:docMk/>
          <pc:sldMk cId="70764051" sldId="273"/>
        </pc:sldMkLst>
        <pc:spChg chg="add mod">
          <ac:chgData name="Mikael Wiklund" userId="f83bf3024482fe87" providerId="LiveId" clId="{4F49C705-A4DE-4C0F-A619-645E058F3B78}" dt="2024-03-15T10:17:33.896" v="1786" actId="1076"/>
          <ac:spMkLst>
            <pc:docMk/>
            <pc:sldMk cId="70764051" sldId="273"/>
            <ac:spMk id="4" creationId="{81151727-5CBF-BB06-16E9-824D953F6FD3}"/>
          </ac:spMkLst>
        </pc:spChg>
        <pc:picChg chg="add mod">
          <ac:chgData name="Mikael Wiklund" userId="f83bf3024482fe87" providerId="LiveId" clId="{4F49C705-A4DE-4C0F-A619-645E058F3B78}" dt="2024-03-15T10:17:26.396" v="1785" actId="14100"/>
          <ac:picMkLst>
            <pc:docMk/>
            <pc:sldMk cId="70764051" sldId="273"/>
            <ac:picMk id="3" creationId="{A664EC5B-BC3F-E647-3285-5232F8341E8A}"/>
          </ac:picMkLst>
        </pc:picChg>
      </pc:sldChg>
    </pc:docChg>
  </pc:docChgLst>
  <pc:docChgLst>
    <pc:chgData name="Mikael Wiklund" userId="f83bf3024482fe87" providerId="LiveId" clId="{181106C2-68AF-42DD-A7C7-374C847C5E29}"/>
    <pc:docChg chg="custSel delSld modSld">
      <pc:chgData name="Mikael Wiklund" userId="f83bf3024482fe87" providerId="LiveId" clId="{181106C2-68AF-42DD-A7C7-374C847C5E29}" dt="2024-03-21T12:40:40.216" v="1" actId="2696"/>
      <pc:docMkLst>
        <pc:docMk/>
      </pc:docMkLst>
      <pc:sldChg chg="delSp del mod">
        <pc:chgData name="Mikael Wiklund" userId="f83bf3024482fe87" providerId="LiveId" clId="{181106C2-68AF-42DD-A7C7-374C847C5E29}" dt="2024-03-21T12:40:40.216" v="1" actId="2696"/>
        <pc:sldMkLst>
          <pc:docMk/>
          <pc:sldMk cId="3594896499" sldId="264"/>
        </pc:sldMkLst>
        <pc:picChg chg="del">
          <ac:chgData name="Mikael Wiklund" userId="f83bf3024482fe87" providerId="LiveId" clId="{181106C2-68AF-42DD-A7C7-374C847C5E29}" dt="2024-03-21T12:40:26.595" v="0" actId="478"/>
          <ac:picMkLst>
            <pc:docMk/>
            <pc:sldMk cId="3594896499" sldId="264"/>
            <ac:picMk id="3" creationId="{9C888C5C-C2E1-8918-3E05-85D4CB9362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A81F4-EE38-E1D3-6322-60C1B9645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325436-2BC2-53AE-AF53-4F4611B9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6A108C-374F-CDF4-A264-F10CD287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F5F6BF-AB11-4F51-A79F-3A85B5E7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35B636-3B21-2710-626F-3341C17D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43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8D97C-F904-C334-9416-952D5DF9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FFDE94-A997-8C9E-299A-9B970325F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B30F9E-D31F-31D1-DA19-FD11C957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AED7EA-0E6E-DEA9-B4F4-FF3E91B8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E752A0-EDE5-A55A-236D-18DA6C3F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D1275C8-6620-812E-999A-FA0E79574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1AD3608-2F62-C556-4B3C-147D6E5E0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7211ED-01F3-F0A1-7C60-22388069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A4FFBB-64F7-BAA9-CEC6-3C2BE957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850856-28C8-1771-D12F-22123DDE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30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6D6AD-E36C-099E-6310-E69465B1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3DDCD3-576F-5CDE-DCF9-972DB5EA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8D34C2-EA16-0D86-5FDF-793AB79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844707-25F7-1C39-FEA6-C633AC5C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68C520-A358-EB82-8D3E-59958158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82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E6496B-A334-98BA-936F-6143FC32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1814F3-BE15-09CF-1770-C807EF038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A684FD-8881-CFC2-1365-BB012D38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4FDEA-F410-8E83-9A1B-873D32A5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348AB6-CCF1-A30D-C041-418561D0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22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3E86A-9D77-2F1D-ECCE-6EFF03A9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7D53A3-4D6D-C68B-89C6-1F39D7A02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FB260A-AE32-889C-892E-444245F0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C5421F-70C7-B54C-8C3B-DB1DAEFD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65ADBF-9A57-1F52-F6CD-B081EE31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05739A-5FD9-1ECC-FBD6-B479A952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C5D68-97A4-6FB5-5898-814E6AAA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CC4A01-1E37-59E5-1195-E08BEAEC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CB7ECC-6E26-4818-1987-52D92FE6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D7717B-4074-B610-3BDB-9C14392AB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9A6F5B-EB3D-DC74-902C-BFBDC39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C38AE8A-3F79-F1CA-B46B-7DA30AD5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30E14A7-6F38-B3D3-84D9-34F34C44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78D68F0-FBDC-88F2-BAC1-EC3F2EDE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99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D5DCE-844D-1422-1768-23203514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377975-CC57-F07E-2030-8EAC1D9A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081FB3-0FC4-3050-B5AA-FAEF2751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596CE68-9DCC-4ECC-C833-D228D985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6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720279-326A-4207-7C1A-E84148D6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1505A1-47FF-FD53-5CCB-CBFDCB73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22C991-19E1-C16F-48E3-F0676566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77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1E66F1-E2DB-480B-D1CA-D6FCC3D1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0E1ABD-FB12-44C9-05F5-2276C4F8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A15D68-CADB-85A0-7F0E-E62DE4F5E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596BF6-778A-0D96-2555-4A6CF549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A97529-A2A2-73DA-3015-3BF05E91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484134-8DCE-3F53-949F-5B37CF3D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8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0FB7E-9A36-1A17-10B7-FA97B962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7A95226-1F23-5F85-EF33-75C610864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4BD2AF-BA77-5368-AF01-5639AE37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BA748C-2FA5-24E0-6A1B-DC1663C2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9313C12-F4C9-712C-38AB-0011EFD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C7932F-D027-6ED4-4C24-A85F90E5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01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F6346BC-0EE4-73CD-6AA4-894832F3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F77B0E-58F8-EE87-8B06-EB3EEF07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A0126F-470F-0326-C4BE-F780CD95B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A4730-214B-D04A-8651-0B179E7A6E9C}" type="datetimeFigureOut">
              <a:rPr lang="sv-SE" smtClean="0"/>
              <a:t>2024-03-21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75E494-2FDC-10B6-5D72-93C3895B6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F92A2A-18C6-4331-A961-1261C391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435F5-12B6-D247-AD2D-2E97DA957B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5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35-film - Götaplatsens Foto">
            <a:extLst>
              <a:ext uri="{FF2B5EF4-FFF2-40B4-BE49-F238E27FC236}">
                <a16:creationId xmlns:a16="http://schemas.microsoft.com/office/drawing/2014/main" id="{EA41C70B-EC47-A65E-B1C8-3F24F763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57" y="1251167"/>
            <a:ext cx="4355665" cy="43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A62042A-30B8-FCB6-5CD8-97D1217EE0C2}"/>
              </a:ext>
            </a:extLst>
          </p:cNvPr>
          <p:cNvSpPr txBox="1"/>
          <p:nvPr/>
        </p:nvSpPr>
        <p:spPr>
          <a:xfrm rot="20322712">
            <a:off x="6288578" y="2512731"/>
            <a:ext cx="5045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ISO-talet</a:t>
            </a:r>
          </a:p>
        </p:txBody>
      </p:sp>
    </p:spTree>
    <p:extLst>
      <p:ext uri="{BB962C8B-B14F-4D97-AF65-F5344CB8AC3E}">
        <p14:creationId xmlns:p14="http://schemas.microsoft.com/office/powerpoint/2010/main" val="29343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ågel, utomhus, djurliv, näbb&#10;&#10;Automatiskt genererad beskrivning">
            <a:extLst>
              <a:ext uri="{FF2B5EF4-FFF2-40B4-BE49-F238E27FC236}">
                <a16:creationId xmlns:a16="http://schemas.microsoft.com/office/drawing/2014/main" id="{3A4D54DA-E06D-1FD6-FA7C-481C5CB2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85" y="0"/>
            <a:ext cx="10642060" cy="576850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B02CFBC-D30D-504A-7504-C22903F779F6}"/>
              </a:ext>
            </a:extLst>
          </p:cNvPr>
          <p:cNvSpPr txBox="1"/>
          <p:nvPr/>
        </p:nvSpPr>
        <p:spPr>
          <a:xfrm>
            <a:off x="5280958" y="5886031"/>
            <a:ext cx="134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Bl</a:t>
            </a:r>
            <a:r>
              <a:rPr lang="sv-SE" sz="1600" dirty="0"/>
              <a:t>        5,6</a:t>
            </a:r>
          </a:p>
          <a:p>
            <a:r>
              <a:rPr lang="sv-SE" sz="1600" dirty="0"/>
              <a:t>Tid 1/200 sek</a:t>
            </a:r>
          </a:p>
          <a:p>
            <a:r>
              <a:rPr lang="sv-SE" sz="1600" dirty="0" err="1"/>
              <a:t>Iso</a:t>
            </a:r>
            <a:r>
              <a:rPr lang="sv-SE" sz="1600" dirty="0"/>
              <a:t>     400</a:t>
            </a:r>
          </a:p>
        </p:txBody>
      </p:sp>
    </p:spTree>
    <p:extLst>
      <p:ext uri="{BB962C8B-B14F-4D97-AF65-F5344CB8AC3E}">
        <p14:creationId xmlns:p14="http://schemas.microsoft.com/office/powerpoint/2010/main" val="148094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fågel, utomhus, osciner, näbb&#10;&#10;Automatiskt genererad beskrivning">
            <a:extLst>
              <a:ext uri="{FF2B5EF4-FFF2-40B4-BE49-F238E27FC236}">
                <a16:creationId xmlns:a16="http://schemas.microsoft.com/office/drawing/2014/main" id="{A664EC5B-BC3F-E647-3285-5232F834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24" y="1"/>
            <a:ext cx="10428050" cy="577823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1151727-5CBF-BB06-16E9-824D953F6FD3}"/>
              </a:ext>
            </a:extLst>
          </p:cNvPr>
          <p:cNvSpPr txBox="1"/>
          <p:nvPr/>
        </p:nvSpPr>
        <p:spPr>
          <a:xfrm>
            <a:off x="5286810" y="5904688"/>
            <a:ext cx="148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Bl</a:t>
            </a:r>
            <a:r>
              <a:rPr lang="sv-SE" sz="1600" dirty="0"/>
              <a:t> 5,6</a:t>
            </a:r>
            <a:br>
              <a:rPr lang="sv-SE" sz="1600" dirty="0"/>
            </a:br>
            <a:r>
              <a:rPr lang="sv-SE" sz="1600" dirty="0"/>
              <a:t>Slutartid 1/125</a:t>
            </a:r>
          </a:p>
          <a:p>
            <a:r>
              <a:rPr lang="sv-SE" sz="1600" dirty="0" err="1"/>
              <a:t>Iso</a:t>
            </a:r>
            <a:r>
              <a:rPr lang="sv-SE" sz="1600" dirty="0"/>
              <a:t> 4000</a:t>
            </a:r>
          </a:p>
        </p:txBody>
      </p:sp>
    </p:spTree>
    <p:extLst>
      <p:ext uri="{BB962C8B-B14F-4D97-AF65-F5344CB8AC3E}">
        <p14:creationId xmlns:p14="http://schemas.microsoft.com/office/powerpoint/2010/main" val="7076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fågel, utomhus, träd, näbb&#10;&#10;Automatiskt genererad beskrivning">
            <a:extLst>
              <a:ext uri="{FF2B5EF4-FFF2-40B4-BE49-F238E27FC236}">
                <a16:creationId xmlns:a16="http://schemas.microsoft.com/office/drawing/2014/main" id="{CA3B517D-AE75-CD3D-3201-1A3A71EAB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23" y="0"/>
            <a:ext cx="10505873" cy="589496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06F281D-93E7-5994-DA24-0759657C8019}"/>
              </a:ext>
            </a:extLst>
          </p:cNvPr>
          <p:cNvSpPr txBox="1"/>
          <p:nvPr/>
        </p:nvSpPr>
        <p:spPr>
          <a:xfrm>
            <a:off x="5303955" y="5934670"/>
            <a:ext cx="167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Bl</a:t>
            </a:r>
            <a:r>
              <a:rPr lang="sv-SE" sz="1600" dirty="0"/>
              <a:t>          5,6</a:t>
            </a:r>
            <a:br>
              <a:rPr lang="sv-SE" sz="1600" dirty="0"/>
            </a:br>
            <a:r>
              <a:rPr lang="sv-SE" sz="1600" dirty="0"/>
              <a:t>Tid   1/125 sek</a:t>
            </a:r>
          </a:p>
          <a:p>
            <a:r>
              <a:rPr lang="sv-SE" sz="1600" dirty="0" err="1"/>
              <a:t>Iso</a:t>
            </a:r>
            <a:r>
              <a:rPr lang="sv-SE" sz="1600" dirty="0"/>
              <a:t>  25600</a:t>
            </a:r>
          </a:p>
        </p:txBody>
      </p:sp>
    </p:spTree>
    <p:extLst>
      <p:ext uri="{BB962C8B-B14F-4D97-AF65-F5344CB8AC3E}">
        <p14:creationId xmlns:p14="http://schemas.microsoft.com/office/powerpoint/2010/main" val="42190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8EBE1A-E86B-18B2-E25A-30F55A8CE32B}"/>
              </a:ext>
            </a:extLst>
          </p:cNvPr>
          <p:cNvSpPr txBox="1"/>
          <p:nvPr/>
        </p:nvSpPr>
        <p:spPr>
          <a:xfrm>
            <a:off x="457866" y="1120676"/>
            <a:ext cx="116223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För att beskriva vad ISO-värdet är behöver vi gå tillbaka till tiden </a:t>
            </a:r>
            <a:br>
              <a:rPr lang="sv-SE" sz="2400" dirty="0"/>
            </a:br>
            <a:r>
              <a:rPr lang="sv-SE" sz="2400" dirty="0"/>
              <a:t>då vi fotograferade med film.</a:t>
            </a:r>
            <a:br>
              <a:rPr lang="sv-SE" sz="2400" dirty="0"/>
            </a:b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ISO värdet kommer alltså från de analoga kamerornas tid.</a:t>
            </a:r>
          </a:p>
          <a:p>
            <a:r>
              <a:rPr lang="sv-SE" sz="2400" dirty="0"/>
              <a:t>Från början benämndes värdet ASA som under 80-talet bytte namn till ISO.</a:t>
            </a:r>
          </a:p>
          <a:p>
            <a:r>
              <a:rPr lang="sv-SE" sz="2400" dirty="0"/>
              <a:t>ASA/ISO var ett mått på filmens ljuskänslighet.</a:t>
            </a:r>
          </a:p>
          <a:p>
            <a:r>
              <a:rPr lang="sv-SE" sz="2400" dirty="0"/>
              <a:t>Det fanns också ett parallellt värde som benämndes DIN och hade en logaritmisk skala</a:t>
            </a:r>
          </a:p>
        </p:txBody>
      </p:sp>
    </p:spTree>
    <p:extLst>
      <p:ext uri="{BB962C8B-B14F-4D97-AF65-F5344CB8AC3E}">
        <p14:creationId xmlns:p14="http://schemas.microsoft.com/office/powerpoint/2010/main" val="27285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8EBE1A-E86B-18B2-E25A-30F55A8CE32B}"/>
              </a:ext>
            </a:extLst>
          </p:cNvPr>
          <p:cNvSpPr txBox="1"/>
          <p:nvPr/>
        </p:nvSpPr>
        <p:spPr>
          <a:xfrm>
            <a:off x="451448" y="1361337"/>
            <a:ext cx="111140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0" i="0" dirty="0">
                <a:solidFill>
                  <a:srgbClr val="171717"/>
                </a:solidFill>
                <a:effectLst/>
                <a:latin typeface="Inter"/>
              </a:rPr>
              <a:t>Vilken ljuskänslighet filmen har påverkar </a:t>
            </a:r>
            <a:r>
              <a:rPr lang="sv-SE" sz="2400" dirty="0">
                <a:solidFill>
                  <a:srgbClr val="171717"/>
                </a:solidFill>
                <a:latin typeface="Inter"/>
              </a:rPr>
              <a:t>vid </a:t>
            </a:r>
            <a:r>
              <a:rPr lang="sv-SE" sz="2400" b="0" i="0" dirty="0">
                <a:solidFill>
                  <a:srgbClr val="171717"/>
                </a:solidFill>
                <a:effectLst/>
                <a:latin typeface="Inter"/>
              </a:rPr>
              <a:t>vilka ljusförhållanden man kan fotografera i</a:t>
            </a:r>
          </a:p>
          <a:p>
            <a:r>
              <a:rPr lang="sv-SE" sz="2400" b="0" i="0" dirty="0">
                <a:solidFill>
                  <a:srgbClr val="171717"/>
                </a:solidFill>
                <a:effectLst/>
                <a:latin typeface="Inter"/>
              </a:rPr>
              <a:t>ASA/ISO numret berättar vilken ljuskänslighet filmen har.</a:t>
            </a:r>
            <a:r>
              <a:rPr lang="sv-SE" sz="2400" dirty="0">
                <a:solidFill>
                  <a:srgbClr val="171717"/>
                </a:solidFill>
                <a:latin typeface="Inter"/>
              </a:rPr>
              <a:t> </a:t>
            </a:r>
          </a:p>
          <a:p>
            <a:r>
              <a:rPr lang="sv-SE" sz="2400" dirty="0">
                <a:solidFill>
                  <a:srgbClr val="171717"/>
                </a:solidFill>
                <a:latin typeface="Inter"/>
              </a:rPr>
              <a:t>Ju högre ASA/ISO-tal som filmen har desto ljuskänsligare film.</a:t>
            </a:r>
            <a:endParaRPr lang="sv-SE" sz="2400" b="0" i="0" dirty="0">
              <a:solidFill>
                <a:srgbClr val="171717"/>
              </a:solidFill>
              <a:effectLst/>
              <a:latin typeface="Inter"/>
            </a:endParaRPr>
          </a:p>
          <a:p>
            <a:r>
              <a:rPr lang="sv-SE" sz="2400" b="0" i="0" dirty="0">
                <a:solidFill>
                  <a:srgbClr val="171717"/>
                </a:solidFill>
                <a:effectLst/>
                <a:latin typeface="Inter"/>
              </a:rPr>
              <a:t>Det påverkar även hur skarp/högupplöst eller kornig bilden kommer att bli.</a:t>
            </a:r>
          </a:p>
          <a:p>
            <a:r>
              <a:rPr lang="sv-SE" sz="2400" dirty="0">
                <a:solidFill>
                  <a:srgbClr val="171717"/>
                </a:solidFill>
                <a:latin typeface="Inter"/>
              </a:rPr>
              <a:t>Ju högre ASA/ISO-tal som filmen har desto kornigare och mindre skarp film.</a:t>
            </a:r>
            <a:endParaRPr lang="sv-SE" sz="2400" b="0" i="0" dirty="0">
              <a:solidFill>
                <a:srgbClr val="171717"/>
              </a:solidFill>
              <a:effectLst/>
              <a:latin typeface="Inter"/>
            </a:endParaRPr>
          </a:p>
          <a:p>
            <a:r>
              <a:rPr lang="sv-SE" sz="2400" b="0" i="0" dirty="0">
                <a:solidFill>
                  <a:srgbClr val="171717"/>
                </a:solidFill>
                <a:effectLst/>
                <a:latin typeface="Inter"/>
              </a:rPr>
              <a:t>De vanligaste filmerna har ett ASA/ISO värde från 50 upp till 3200. 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045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8EBE1A-E86B-18B2-E25A-30F55A8CE32B}"/>
              </a:ext>
            </a:extLst>
          </p:cNvPr>
          <p:cNvSpPr txBox="1"/>
          <p:nvPr/>
        </p:nvSpPr>
        <p:spPr>
          <a:xfrm>
            <a:off x="420921" y="1361337"/>
            <a:ext cx="113501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b="0" i="0">
                <a:solidFill>
                  <a:srgbClr val="171717"/>
                </a:solidFill>
                <a:effectLst/>
                <a:latin typeface="Inter"/>
              </a:defRPr>
            </a:lvl1pPr>
          </a:lstStyle>
          <a:p>
            <a:r>
              <a:rPr lang="sv-SE" sz="2400" dirty="0"/>
              <a:t>Termen ISO har fått följa med in i den digitala kamerans värld.</a:t>
            </a:r>
          </a:p>
          <a:p>
            <a:r>
              <a:rPr lang="sv-SE" sz="2400" dirty="0"/>
              <a:t>ISO-värdet har i princip samma betydelse i digitalkameran som i kameran med film.</a:t>
            </a:r>
          </a:p>
          <a:p>
            <a:r>
              <a:rPr lang="sv-SE" sz="2400" dirty="0"/>
              <a:t>Det går alltså att direkt översätta ISO-talet från ljusmätning för film till </a:t>
            </a:r>
            <a:br>
              <a:rPr lang="sv-SE" sz="2400" dirty="0"/>
            </a:br>
            <a:r>
              <a:rPr lang="sv-SE" sz="2400" dirty="0" err="1"/>
              <a:t>ljusmätning</a:t>
            </a:r>
            <a:r>
              <a:rPr lang="sv-SE" sz="2400" dirty="0"/>
              <a:t> i digitalkameran.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Istället för en allt kornigare film vid högre ISO-tal får vi ett allt högre brus i digitalkameran.</a:t>
            </a:r>
          </a:p>
        </p:txBody>
      </p:sp>
    </p:spTree>
    <p:extLst>
      <p:ext uri="{BB962C8B-B14F-4D97-AF65-F5344CB8AC3E}">
        <p14:creationId xmlns:p14="http://schemas.microsoft.com/office/powerpoint/2010/main" val="13393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8EBE1A-E86B-18B2-E25A-30F55A8CE32B}"/>
              </a:ext>
            </a:extLst>
          </p:cNvPr>
          <p:cNvSpPr txBox="1"/>
          <p:nvPr/>
        </p:nvSpPr>
        <p:spPr>
          <a:xfrm>
            <a:off x="458914" y="1412909"/>
            <a:ext cx="10774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b="0" i="0">
                <a:solidFill>
                  <a:srgbClr val="171717"/>
                </a:solidFill>
                <a:effectLst/>
                <a:latin typeface="Inter"/>
              </a:defRPr>
            </a:lvl1pPr>
          </a:lstStyle>
          <a:p>
            <a:r>
              <a:rPr lang="sv-SE" sz="2000" dirty="0">
                <a:solidFill>
                  <a:srgbClr val="333333"/>
                </a:solidFill>
                <a:latin typeface="verdana" panose="020B0604030504040204" pitchFamily="34" charset="0"/>
              </a:rPr>
              <a:t>E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 digital bildsensor fungerar är så att det ISO tal man ställer in i kameran anger hur mycket den analoga signalen från sensorn ska förstärkas innan den omvandlas till en digital bild.</a:t>
            </a:r>
            <a:b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sv-S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Så en digital kamera idag har alltså fortfarande ett analogt steg och det kommer alltid att finnas där eftersom vi aldrig kommer att fota motiv som är ettor och nollor.</a:t>
            </a:r>
            <a:b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sv-S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När kameran förstärker signalen så uppstår det brus vilket märks vid fotografering med höga ISO-tal, bilden blir brusig.</a:t>
            </a:r>
          </a:p>
          <a:p>
            <a:endParaRPr lang="sv-S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Ju mer den förstärks desto mer brusar bilden.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8141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8EBE1A-E86B-18B2-E25A-30F55A8CE32B}"/>
              </a:ext>
            </a:extLst>
          </p:cNvPr>
          <p:cNvSpPr txBox="1"/>
          <p:nvPr/>
        </p:nvSpPr>
        <p:spPr>
          <a:xfrm>
            <a:off x="420005" y="1539369"/>
            <a:ext cx="10774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b="0" i="0">
                <a:solidFill>
                  <a:srgbClr val="171717"/>
                </a:solidFill>
                <a:effectLst/>
                <a:latin typeface="Inter"/>
              </a:defRPr>
            </a:lvl1pPr>
          </a:lstStyle>
          <a:p>
            <a:r>
              <a:rPr lang="sv-SE" sz="2000" dirty="0">
                <a:solidFill>
                  <a:srgbClr val="333333"/>
                </a:solidFill>
                <a:latin typeface="verdana" panose="020B0604030504040204" pitchFamily="34" charset="0"/>
              </a:rPr>
              <a:t>”Mellanlägena” i ISO-inställningen, 125, 150, 250 </a:t>
            </a:r>
            <a:r>
              <a:rPr lang="sv-SE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etc</a:t>
            </a:r>
            <a:r>
              <a:rPr lang="sv-SE" sz="2000" dirty="0">
                <a:solidFill>
                  <a:srgbClr val="333333"/>
                </a:solidFill>
                <a:latin typeface="verdana" panose="020B0604030504040204" pitchFamily="34" charset="0"/>
              </a:rPr>
              <a:t>, ger sämre resultat än vid inställning i hela steg, 100, 200 400 osv.</a:t>
            </a:r>
            <a:br>
              <a:rPr lang="sv-SE" sz="2000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br>
              <a:rPr lang="sv-SE" sz="2000" dirty="0"/>
            </a:br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Det beror på att kameratillverkarna inte använder analog förstärkning av "mellanlägena", de är istället under/överexponerade 1/3 steg och sedan digitalt kompenserade till önskat ISO.</a:t>
            </a:r>
          </a:p>
          <a:p>
            <a:endParaRPr lang="sv-S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Således är ISO 125 = ISO 100 underexponerad 1/3 steg och ISO 160 är ISO 200 överexponerad 1/3 steg.</a:t>
            </a:r>
          </a:p>
          <a:p>
            <a:endParaRPr lang="sv-SE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Vid underexponering lyfts </a:t>
            </a:r>
            <a:r>
              <a:rPr lang="sv-SE" sz="20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brusbilden</a:t>
            </a:r>
            <a:r>
              <a:rPr lang="sv-SE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och vid överexponering klipps högdagrarna.</a:t>
            </a:r>
          </a:p>
          <a:p>
            <a:endParaRPr lang="sv-SE" sz="20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sv-SE" sz="2000" dirty="0">
                <a:solidFill>
                  <a:srgbClr val="333333"/>
                </a:solidFill>
                <a:latin typeface="verdana" panose="020B0604030504040204" pitchFamily="34" charset="0"/>
              </a:rPr>
              <a:t>I de flesta systemkameror är </a:t>
            </a:r>
            <a:r>
              <a:rPr lang="sv-SE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Iso</a:t>
            </a:r>
            <a:r>
              <a:rPr lang="sv-SE" sz="2000" dirty="0">
                <a:solidFill>
                  <a:srgbClr val="333333"/>
                </a:solidFill>
                <a:latin typeface="verdana" panose="020B0604030504040204" pitchFamily="34" charset="0"/>
              </a:rPr>
              <a:t> 100 basen och ger de minst brusiga bilderna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1930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490840B-301E-21CA-1C59-F85919F33084}"/>
              </a:ext>
            </a:extLst>
          </p:cNvPr>
          <p:cNvSpPr txBox="1"/>
          <p:nvPr/>
        </p:nvSpPr>
        <p:spPr>
          <a:xfrm>
            <a:off x="603115" y="350196"/>
            <a:ext cx="8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Det finns ett samband mellan </a:t>
            </a:r>
            <a:r>
              <a:rPr lang="sv-SE" sz="2400" dirty="0" err="1"/>
              <a:t>Isotalet</a:t>
            </a:r>
            <a:r>
              <a:rPr lang="sv-SE" sz="2400" dirty="0"/>
              <a:t>, Bländare och slutartid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51946BB-8E6C-3917-37DB-5104C18C8C9B}"/>
              </a:ext>
            </a:extLst>
          </p:cNvPr>
          <p:cNvSpPr txBox="1"/>
          <p:nvPr/>
        </p:nvSpPr>
        <p:spPr>
          <a:xfrm>
            <a:off x="603115" y="1128408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Isotalet</a:t>
            </a:r>
            <a:r>
              <a:rPr lang="sv-SE" sz="2400" dirty="0"/>
              <a:t> har en fördubbling/steg av ljuset på sensorn med talen:</a:t>
            </a:r>
          </a:p>
          <a:p>
            <a:r>
              <a:rPr lang="sv-SE" sz="2400" dirty="0"/>
              <a:t>100 – 200 – 400 – 800 – 1600 – 3200 – 6400  osv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174354B-4685-4B75-AA26-0D67EB9F4367}"/>
              </a:ext>
            </a:extLst>
          </p:cNvPr>
          <p:cNvSpPr txBox="1"/>
          <p:nvPr/>
        </p:nvSpPr>
        <p:spPr>
          <a:xfrm>
            <a:off x="603115" y="2275952"/>
            <a:ext cx="9955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Bländartalet ger en halvering/steg av ljusinsläppet ju mindre öppningen är:</a:t>
            </a:r>
          </a:p>
          <a:p>
            <a:r>
              <a:rPr lang="sv-SE" sz="2400" dirty="0"/>
              <a:t>2,8 – 4 – 5,6 – 8 – 11 – 16 – 22 - 32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31F905-5332-C093-DF9C-1E1081DEC67A}"/>
              </a:ext>
            </a:extLst>
          </p:cNvPr>
          <p:cNvSpPr txBox="1"/>
          <p:nvPr/>
        </p:nvSpPr>
        <p:spPr>
          <a:xfrm>
            <a:off x="603115" y="3423496"/>
            <a:ext cx="10651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Slutartiden ger också en halvering/steg av ljusinsläppet ju snabbare tid man har:</a:t>
            </a:r>
          </a:p>
          <a:p>
            <a:r>
              <a:rPr lang="sv-SE" sz="2400" dirty="0"/>
              <a:t>1/8 - 1/15- 1/30 - 1/60 – 1/125 – 1/250 – 1/500 – 1/1000 osv</a:t>
            </a:r>
          </a:p>
        </p:txBody>
      </p:sp>
    </p:spTree>
    <p:extLst>
      <p:ext uri="{BB962C8B-B14F-4D97-AF65-F5344CB8AC3E}">
        <p14:creationId xmlns:p14="http://schemas.microsoft.com/office/powerpoint/2010/main" val="128846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B8A31F0-233D-D913-4BFD-68A389FBF2A1}"/>
              </a:ext>
            </a:extLst>
          </p:cNvPr>
          <p:cNvSpPr txBox="1"/>
          <p:nvPr/>
        </p:nvSpPr>
        <p:spPr>
          <a:xfrm>
            <a:off x="289025" y="358639"/>
            <a:ext cx="117404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Om man har en bild som är rätt exponerad med värdena</a:t>
            </a:r>
          </a:p>
          <a:p>
            <a:r>
              <a:rPr lang="sv-SE" sz="2400" dirty="0" err="1"/>
              <a:t>Bl</a:t>
            </a:r>
            <a:r>
              <a:rPr lang="sv-SE" sz="2400" dirty="0"/>
              <a:t> 4 </a:t>
            </a:r>
          </a:p>
          <a:p>
            <a:r>
              <a:rPr lang="sv-SE" sz="2400" dirty="0"/>
              <a:t>Slutartid 1/30 </a:t>
            </a:r>
          </a:p>
          <a:p>
            <a:r>
              <a:rPr lang="sv-SE" sz="2400" dirty="0" err="1"/>
              <a:t>Iso</a:t>
            </a:r>
            <a:r>
              <a:rPr lang="sv-SE" sz="2400" dirty="0"/>
              <a:t> 100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Om man </a:t>
            </a:r>
            <a:r>
              <a:rPr lang="sv-SE" sz="2400" dirty="0" err="1"/>
              <a:t>t.ex</a:t>
            </a:r>
            <a:r>
              <a:rPr lang="sv-SE" sz="2400" dirty="0"/>
              <a:t> vill höja slutartiden till 1/250 så är det 3 stegs höjning och då för att få</a:t>
            </a:r>
          </a:p>
          <a:p>
            <a:r>
              <a:rPr lang="sv-SE" sz="2400" dirty="0"/>
              <a:t>rätt exponering så ska man sätta kamerans </a:t>
            </a:r>
            <a:r>
              <a:rPr lang="sv-SE" sz="2400" dirty="0" err="1"/>
              <a:t>isotal</a:t>
            </a:r>
            <a:r>
              <a:rPr lang="sv-SE" sz="2400" dirty="0"/>
              <a:t> på 800</a:t>
            </a:r>
          </a:p>
          <a:p>
            <a:br>
              <a:rPr lang="sv-SE" sz="2400" dirty="0"/>
            </a:br>
            <a:r>
              <a:rPr lang="sv-SE" sz="2400" dirty="0"/>
              <a:t>Om man i exemplet ovan vill höja bländaren till </a:t>
            </a:r>
            <a:r>
              <a:rPr lang="sv-SE" sz="2400" dirty="0" err="1"/>
              <a:t>bl</a:t>
            </a:r>
            <a:r>
              <a:rPr lang="sv-SE" sz="2400" dirty="0"/>
              <a:t> 8 så blir det ytterligare 2 stegs höjning </a:t>
            </a:r>
          </a:p>
          <a:p>
            <a:r>
              <a:rPr lang="sv-SE" sz="2400" dirty="0"/>
              <a:t>av </a:t>
            </a:r>
            <a:r>
              <a:rPr lang="sv-SE" sz="2400" dirty="0" err="1"/>
              <a:t>Isotalet</a:t>
            </a:r>
            <a:r>
              <a:rPr lang="sv-SE" sz="2400" dirty="0"/>
              <a:t> alltså måste man ställa det på </a:t>
            </a:r>
            <a:r>
              <a:rPr lang="sv-SE" sz="2400" dirty="0" err="1"/>
              <a:t>iso</a:t>
            </a:r>
            <a:r>
              <a:rPr lang="sv-SE" sz="2400" dirty="0"/>
              <a:t> 3200 för att man ska få rätt exponering.</a:t>
            </a:r>
          </a:p>
          <a:p>
            <a:endParaRPr lang="sv-SE" sz="2400" dirty="0"/>
          </a:p>
          <a:p>
            <a:r>
              <a:rPr lang="sv-SE" sz="2400" dirty="0" err="1"/>
              <a:t>Bl</a:t>
            </a:r>
            <a:r>
              <a:rPr lang="sv-SE" sz="2400" dirty="0"/>
              <a:t> 8</a:t>
            </a:r>
            <a:br>
              <a:rPr lang="sv-SE" sz="2400" dirty="0"/>
            </a:br>
            <a:r>
              <a:rPr lang="sv-SE" sz="2400" dirty="0"/>
              <a:t>Slutartid 1/250</a:t>
            </a:r>
          </a:p>
          <a:p>
            <a:r>
              <a:rPr lang="sv-SE" sz="2400" dirty="0" err="1"/>
              <a:t>Iso</a:t>
            </a:r>
            <a:r>
              <a:rPr lang="sv-SE" sz="2400" dirty="0"/>
              <a:t> 3200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AF544F3-2507-1FE6-2E83-4DED3D4EF63C}"/>
              </a:ext>
            </a:extLst>
          </p:cNvPr>
          <p:cNvSpPr txBox="1"/>
          <p:nvPr/>
        </p:nvSpPr>
        <p:spPr>
          <a:xfrm>
            <a:off x="289025" y="5787851"/>
            <a:ext cx="1035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När man kommer upp i dom värdena på </a:t>
            </a:r>
            <a:r>
              <a:rPr lang="sv-SE" sz="2400" dirty="0" err="1"/>
              <a:t>isotalet</a:t>
            </a:r>
            <a:r>
              <a:rPr lang="sv-SE" sz="2400" dirty="0"/>
              <a:t> så börjar bruset bli påtagligt. </a:t>
            </a:r>
          </a:p>
          <a:p>
            <a:r>
              <a:rPr lang="sv-SE" sz="2400" dirty="0"/>
              <a:t>Givetvis beroende på vilken kamera man har</a:t>
            </a:r>
          </a:p>
        </p:txBody>
      </p:sp>
    </p:spTree>
    <p:extLst>
      <p:ext uri="{BB962C8B-B14F-4D97-AF65-F5344CB8AC3E}">
        <p14:creationId xmlns:p14="http://schemas.microsoft.com/office/powerpoint/2010/main" val="243492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4E7452A-615B-FF0B-8385-873953883285}"/>
              </a:ext>
            </a:extLst>
          </p:cNvPr>
          <p:cNvSpPr txBox="1"/>
          <p:nvPr/>
        </p:nvSpPr>
        <p:spPr>
          <a:xfrm>
            <a:off x="428016" y="904674"/>
            <a:ext cx="734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Jag ska avsluta med att visa några bilder  som exempel</a:t>
            </a:r>
          </a:p>
        </p:txBody>
      </p:sp>
    </p:spTree>
    <p:extLst>
      <p:ext uri="{BB962C8B-B14F-4D97-AF65-F5344CB8AC3E}">
        <p14:creationId xmlns:p14="http://schemas.microsoft.com/office/powerpoint/2010/main" val="2998279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650</Words>
  <Application>Microsoft Office PowerPoint</Application>
  <PresentationFormat>Bredbild</PresentationFormat>
  <Paragraphs>57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Inter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Leijström</dc:creator>
  <cp:lastModifiedBy>Mikael Wiklund</cp:lastModifiedBy>
  <cp:revision>1</cp:revision>
  <dcterms:created xsi:type="dcterms:W3CDTF">2024-03-11T07:12:36Z</dcterms:created>
  <dcterms:modified xsi:type="dcterms:W3CDTF">2024-03-21T12:40:41Z</dcterms:modified>
</cp:coreProperties>
</file>