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98" d="100"/>
          <a:sy n="98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F1F086-3E82-298C-DC98-FBF602244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3710716-67AE-517A-9D8E-2527A616C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28A8ED-0A4C-455B-4B93-CBD83842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C3F41A-BABB-6A9C-9E0C-4C043C3C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ED44060-5560-32B1-AAD5-8C3098752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523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CDD689-297F-46F5-BF25-79F969A9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754A737-F644-D213-5076-D12749848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7351B1A-E325-D41D-2B3C-82455234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E99CE4-B24B-E5A3-B823-9FA0DCEF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149AED-A372-FA8D-2B1A-AE8E4F6B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763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724D545-1350-CD9D-09C9-E66F4CD64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E6B4F15-AAC8-AB76-2804-1D8EF080C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496832-B24C-0D28-3C43-A8844DBA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11A99E-C989-A1A4-791E-6D3D4F47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414C5A-413E-C184-D037-7234488A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367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37980D-F0A8-DA52-9A3F-724AF7405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97E16D-B6F8-D250-6791-38CD55511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D8C20F-FB03-B568-417C-A5869EA6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A0C4BF-8B35-A87D-CFBF-AFD42919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9627FE-E40E-182C-90B9-741B4F94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771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9A2D8B-4B29-DD1C-4453-CBB64C57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F63290-B905-BA6D-6B99-EEE0539EF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3BE4DDC-EF34-77CA-A2F1-590382110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FCDAE1-217D-0764-32FB-0ADCA47C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13A6055-8B56-FC57-AB71-1A04BADE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853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6B3D67-A97D-85AB-A7D1-A0480FA3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94FA9B-98AC-8209-1DD5-44D6F76CD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314D042-320D-6EF2-5127-7BC6AE592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37D1F5-BF20-40A9-8F7D-FE564E08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A55042D-4576-D085-F1E0-3258455F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C0B1495-FC6E-0D2F-92F5-4D5F5499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791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68E531-A1DA-B472-6467-FB3FFAFD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F8B41F-94F7-C2F8-B883-5F77628D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45C852E-76DF-6CA4-77FA-2D661A978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97CDEC0-9F9E-3DCD-B57B-6C414CDD6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AA5FACE-BC3D-D011-6BAB-B76FC531E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3B34AC8-1B69-F01F-99E6-74542776F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340CC5-7927-4AA1-C344-7C157889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4F6C85F-DAFB-F74C-BE61-90645B34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370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462CA3-2769-E777-DB61-8255AC26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8CA3189-E423-7AC8-6E7B-276BD18C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0D2A30-1EBA-3335-69E6-BB9168EC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7CE975A-31C1-A51F-95D8-15A97C0F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059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C396B6B-5A1B-521B-2A9E-781F414C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EE25884-8631-6DEA-E495-A124CCBC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9AEC5AF-BD10-C50F-E675-589FCEB9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07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0BB850-199A-23C1-6D49-1BC49B88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5FD3C0-7AC1-3C80-060E-B30C4ADE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A87791-DBEB-ED38-4697-5A7BFAF39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609B142-63DA-3561-8C7B-5FC7403B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0ED2A7D-0A46-245C-848F-4733EA4B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B1EE305-B37E-EA22-2B1C-02AEE0ECB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99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8F9E8-A752-7A97-380C-3D0B352E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A181A8A-63B2-E9BA-E562-67BFF99C6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D0785A-F525-3BE9-ACE1-0896F0953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54184C6-7615-0F59-EC9E-34D9E9A1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19E1F5-9E9C-A25E-D1E9-4BF911BB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B2A626A-6581-9850-A768-BCBF5078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350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2EB9E82-10F4-C654-119F-CAB3352A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2D9C0E-E457-355E-FC1D-6ECE47B0D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8B4D96-8A91-645E-82B2-53751BF05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84881-E1D5-EE41-A75D-46E4CCEF4AEF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F9839E-2CD5-A6FF-30D4-729BA8EA8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EC24C6-0E98-1295-57A4-7856AFB0E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6E4D0-A53C-2F4A-83FC-1226D9B818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040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tosidan.se/cldoc/tv/sa-har-enkelt-rengor-du-sensorn.ht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berphoto.se/foto-video/kameratillbehor/ovriga-tillbehor/rengoring/green-clean-sensorrengoringskit-for-fullformatssensorkamero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E3CC305E-0E68-208F-9BAF-C09F58F7FAFE}"/>
              </a:ext>
            </a:extLst>
          </p:cNvPr>
          <p:cNvSpPr txBox="1"/>
          <p:nvPr/>
        </p:nvSpPr>
        <p:spPr>
          <a:xfrm>
            <a:off x="772886" y="651025"/>
            <a:ext cx="10580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/>
              <a:t>Att göra rent digitalkamerans sensor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33696D3-14EC-B807-9505-21F217BF9D63}"/>
              </a:ext>
            </a:extLst>
          </p:cNvPr>
          <p:cNvSpPr txBox="1"/>
          <p:nvPr/>
        </p:nvSpPr>
        <p:spPr>
          <a:xfrm>
            <a:off x="1989375" y="3429000"/>
            <a:ext cx="81479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4000" dirty="0"/>
              <a:t>Det är inte så svårt som man kan tro!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4000" dirty="0"/>
              <a:t>Innehåller flera steg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4000" dirty="0"/>
              <a:t>Finns massvis med produkter</a:t>
            </a:r>
          </a:p>
        </p:txBody>
      </p:sp>
    </p:spTree>
    <p:extLst>
      <p:ext uri="{BB962C8B-B14F-4D97-AF65-F5344CB8AC3E}">
        <p14:creationId xmlns:p14="http://schemas.microsoft.com/office/powerpoint/2010/main" val="377153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A2988FE-84D3-AC7A-DB46-88E180181CEC}"/>
              </a:ext>
            </a:extLst>
          </p:cNvPr>
          <p:cNvSpPr txBox="1"/>
          <p:nvPr/>
        </p:nvSpPr>
        <p:spPr>
          <a:xfrm>
            <a:off x="772886" y="651025"/>
            <a:ext cx="10580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/>
              <a:t>Att göra rent digitalkamerans sensor</a:t>
            </a:r>
          </a:p>
        </p:txBody>
      </p:sp>
      <p:sp>
        <p:nvSpPr>
          <p:cNvPr id="8" name="textruta 7">
            <a:hlinkClick r:id="rId2"/>
            <a:extLst>
              <a:ext uri="{FF2B5EF4-FFF2-40B4-BE49-F238E27FC236}">
                <a16:creationId xmlns:a16="http://schemas.microsoft.com/office/drawing/2014/main" id="{B9B2BF2A-2543-13F8-9621-E1559637628C}"/>
              </a:ext>
            </a:extLst>
          </p:cNvPr>
          <p:cNvSpPr txBox="1"/>
          <p:nvPr/>
        </p:nvSpPr>
        <p:spPr>
          <a:xfrm>
            <a:off x="3048000" y="3105835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www.fotosidan.se</a:t>
            </a:r>
            <a:r>
              <a:rPr lang="sv-SE" dirty="0"/>
              <a:t>/</a:t>
            </a:r>
            <a:r>
              <a:rPr lang="sv-SE" dirty="0" err="1"/>
              <a:t>cldoc</a:t>
            </a:r>
            <a:r>
              <a:rPr lang="sv-SE" dirty="0"/>
              <a:t>/tv/sa-har-enkelt-</a:t>
            </a:r>
            <a:r>
              <a:rPr lang="sv-SE" dirty="0" err="1"/>
              <a:t>rengor</a:t>
            </a:r>
            <a:r>
              <a:rPr lang="sv-SE" dirty="0"/>
              <a:t>-du-</a:t>
            </a:r>
            <a:r>
              <a:rPr lang="sv-SE" dirty="0" err="1"/>
              <a:t>sensorn.htm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198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A2988FE-84D3-AC7A-DB46-88E180181CEC}"/>
              </a:ext>
            </a:extLst>
          </p:cNvPr>
          <p:cNvSpPr txBox="1"/>
          <p:nvPr/>
        </p:nvSpPr>
        <p:spPr>
          <a:xfrm>
            <a:off x="772886" y="651025"/>
            <a:ext cx="10580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/>
              <a:t>Att göra rent digitalkamerans sensor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67217C0-38AB-64EA-0E24-71CEE2B0A1DA}"/>
              </a:ext>
            </a:extLst>
          </p:cNvPr>
          <p:cNvSpPr txBox="1"/>
          <p:nvPr/>
        </p:nvSpPr>
        <p:spPr>
          <a:xfrm>
            <a:off x="3218930" y="2774683"/>
            <a:ext cx="5451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Exempel på produkt som jag använt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B37AF5D-7BED-8C7C-F9A5-CD16DBA8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586" y="3560098"/>
            <a:ext cx="3508828" cy="26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D2DCB12-E85A-ECE9-8C41-2A835408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5" y="1741151"/>
            <a:ext cx="6226629" cy="466997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A2988FE-84D3-AC7A-DB46-88E180181CEC}"/>
              </a:ext>
            </a:extLst>
          </p:cNvPr>
          <p:cNvSpPr txBox="1"/>
          <p:nvPr/>
        </p:nvSpPr>
        <p:spPr>
          <a:xfrm>
            <a:off x="805543" y="413751"/>
            <a:ext cx="10580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/>
              <a:t>Att göra rent sensorn</a:t>
            </a:r>
          </a:p>
        </p:txBody>
      </p:sp>
    </p:spTree>
    <p:extLst>
      <p:ext uri="{BB962C8B-B14F-4D97-AF65-F5344CB8AC3E}">
        <p14:creationId xmlns:p14="http://schemas.microsoft.com/office/powerpoint/2010/main" val="33434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A2988FE-84D3-AC7A-DB46-88E180181CEC}"/>
              </a:ext>
            </a:extLst>
          </p:cNvPr>
          <p:cNvSpPr txBox="1"/>
          <p:nvPr/>
        </p:nvSpPr>
        <p:spPr>
          <a:xfrm>
            <a:off x="805543" y="413751"/>
            <a:ext cx="10580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/>
              <a:t>Att göra rent sensorn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271F0-176D-06F3-01AC-E6E48254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09" y="1521747"/>
            <a:ext cx="4427951" cy="442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E22C44C-29C1-03EE-F707-8E2622995869}"/>
              </a:ext>
            </a:extLst>
          </p:cNvPr>
          <p:cNvSpPr txBox="1"/>
          <p:nvPr/>
        </p:nvSpPr>
        <p:spPr>
          <a:xfrm>
            <a:off x="6773449" y="2016690"/>
            <a:ext cx="442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Ett kit kostar 699 kronor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Finns till både fullformatssensor och APS-C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474F964-BC8C-8D03-F713-E6D14AFCCB54}"/>
              </a:ext>
            </a:extLst>
          </p:cNvPr>
          <p:cNvSpPr txBox="1"/>
          <p:nvPr/>
        </p:nvSpPr>
        <p:spPr>
          <a:xfrm>
            <a:off x="6907060" y="3722914"/>
            <a:ext cx="4427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hlinkClick r:id="rId3"/>
              </a:rPr>
              <a:t>https://www.cyberphoto.se/foto-video/kameratillbehor/ovriga-tillbehor/rengoring/green-clean-sensorrengoringskit-for-fullformatssensorkameror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7377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89</Words>
  <Application>Microsoft Office PowerPoint</Application>
  <PresentationFormat>Bredbild</PresentationFormat>
  <Paragraphs>13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Per Leijström</dc:creator>
  <cp:lastModifiedBy>Mikael Wiklund</cp:lastModifiedBy>
  <cp:revision>2</cp:revision>
  <dcterms:created xsi:type="dcterms:W3CDTF">2023-02-08T13:13:18Z</dcterms:created>
  <dcterms:modified xsi:type="dcterms:W3CDTF">2024-11-30T09:46:31Z</dcterms:modified>
</cp:coreProperties>
</file>